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2" r:id="rId9"/>
    <p:sldId id="263" r:id="rId10"/>
    <p:sldId id="264" r:id="rId11"/>
    <p:sldId id="284" r:id="rId12"/>
    <p:sldId id="285" r:id="rId13"/>
    <p:sldId id="281" r:id="rId14"/>
    <p:sldId id="265" r:id="rId15"/>
    <p:sldId id="280" r:id="rId16"/>
    <p:sldId id="275" r:id="rId17"/>
    <p:sldId id="276" r:id="rId18"/>
    <p:sldId id="266" r:id="rId19"/>
    <p:sldId id="282" r:id="rId20"/>
    <p:sldId id="283" r:id="rId21"/>
    <p:sldId id="277" r:id="rId22"/>
    <p:sldId id="278" r:id="rId23"/>
    <p:sldId id="267" r:id="rId24"/>
    <p:sldId id="268" r:id="rId25"/>
    <p:sldId id="274" r:id="rId26"/>
    <p:sldId id="269" r:id="rId27"/>
    <p:sldId id="286" r:id="rId28"/>
    <p:sldId id="287" r:id="rId29"/>
    <p:sldId id="273" r:id="rId30"/>
    <p:sldId id="27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499"/>
  </p:normalViewPr>
  <p:slideViewPr>
    <p:cSldViewPr snapToGrid="0" snapToObjects="1">
      <p:cViewPr>
        <p:scale>
          <a:sx n="108" d="100"/>
          <a:sy n="108" d="100"/>
        </p:scale>
        <p:origin x="520" y="1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</a:t>
            </a:r>
            <a:r>
              <a:rPr lang="en-US" baseline="0" smtClean="0"/>
              <a:t>all time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627" y="2249506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405" y="1431877"/>
            <a:ext cx="5426123" cy="54261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1876"/>
            <a:ext cx="5426123" cy="54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88" y="1907278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 through time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41556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65" y="1906571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41555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Rel. 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additional data/analyses and structure</a:t>
            </a:r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79" y="1295007"/>
            <a:ext cx="5714826" cy="57148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409" y="1295007"/>
            <a:ext cx="5714826" cy="57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 of origin for each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9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42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00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09064" y="-828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review of salamander </a:t>
            </a:r>
            <a:r>
              <a:rPr lang="en-US" dirty="0" err="1" smtClean="0"/>
              <a:t>neoteny</a:t>
            </a:r>
            <a:endParaRPr lang="en-US" dirty="0" smtClean="0"/>
          </a:p>
          <a:p>
            <a:r>
              <a:rPr lang="en-US" dirty="0" smtClean="0"/>
              <a:t>~10% of all species</a:t>
            </a:r>
          </a:p>
          <a:p>
            <a:r>
              <a:rPr lang="en-US" dirty="0" smtClean="0"/>
              <a:t>All families but </a:t>
            </a:r>
            <a:r>
              <a:rPr lang="en-US" dirty="0" err="1" smtClean="0"/>
              <a:t>Rhyacotritonidae</a:t>
            </a:r>
            <a:endParaRPr lang="en-US" dirty="0" smtClean="0"/>
          </a:p>
          <a:p>
            <a:r>
              <a:rPr lang="en-US" dirty="0" smtClean="0"/>
              <a:t>Three 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2153342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PBDB)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</a:t>
            </a:r>
            <a:r>
              <a:rPr lang="en-US" dirty="0" smtClean="0"/>
              <a:t>literature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</TotalTime>
  <Words>795</Words>
  <Application>Microsoft Macintosh PowerPoint</Application>
  <PresentationFormat>Widescreen</PresentationFormat>
  <Paragraphs>143</Paragraphs>
  <Slides>30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Center of origin for each node</vt:lpstr>
      <vt:lpstr>Neoteny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57</cp:revision>
  <dcterms:created xsi:type="dcterms:W3CDTF">2016-09-27T18:23:33Z</dcterms:created>
  <dcterms:modified xsi:type="dcterms:W3CDTF">2016-09-28T20:40:12Z</dcterms:modified>
</cp:coreProperties>
</file>

<file path=docProps/thumbnail.jpeg>
</file>